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0BAD-6E69-4828-9E46-EE327197391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57FC-A4F4-4003-892A-EE832649B7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09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They traded goods and treasures.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22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050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They spoke different languages making it difficult to communicate.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22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They came from different cultures and religious backgrounds.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22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5638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Outcomes of Exploration</a:t>
            </a:r>
          </a:p>
          <a:p>
            <a:pPr algn="ctr"/>
            <a:endParaRPr lang="en-US" sz="9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New lands </a:t>
            </a:r>
            <a:r>
              <a:rPr lang="en-US" sz="2400" dirty="0" smtClean="0">
                <a:latin typeface="Arial Rounded MT Bold" pitchFamily="34" charset="0"/>
              </a:rPr>
              <a:t>were discovered.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The expeditions of early explorers provided a new understanding of the world’s geography and improved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map development</a:t>
            </a:r>
            <a:r>
              <a:rPr lang="en-US" sz="2400" dirty="0" smtClean="0">
                <a:latin typeface="Arial Rounded MT Bold" pitchFamily="34" charset="0"/>
              </a:rPr>
              <a:t> and accuracy.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Trade</a:t>
            </a:r>
            <a:r>
              <a:rPr lang="en-US" sz="2400" dirty="0" smtClean="0">
                <a:latin typeface="Arial Rounded MT Bold" pitchFamily="34" charset="0"/>
              </a:rPr>
              <a:t> was established between countries which boosted their economy.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Improvements in ship building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transportation</a:t>
            </a:r>
            <a:r>
              <a:rPr lang="en-US" sz="2400" dirty="0" smtClean="0">
                <a:latin typeface="Arial Rounded MT Bold" pitchFamily="34" charset="0"/>
              </a:rPr>
              <a:t> occurred.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5943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3-2-1 Review</a:t>
            </a:r>
          </a:p>
          <a:p>
            <a:pPr algn="ctr"/>
            <a:r>
              <a:rPr lang="en-US" sz="1400" dirty="0" smtClean="0">
                <a:latin typeface="Arial Rounded MT Bold" pitchFamily="34" charset="0"/>
              </a:rPr>
              <a:t>(You may use your graphic organizer or a partner to help you!)</a:t>
            </a:r>
          </a:p>
          <a:p>
            <a:pPr algn="ctr"/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List 3 reasons for exploration.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____________, ____________, ___________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List 2 obstacles they encountered.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__________________, __________________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7B9CF"/>
                </a:solidFill>
                <a:latin typeface="Arial Rounded MT Bold" pitchFamily="34" charset="0"/>
              </a:rPr>
              <a:t>List 1 outcome of the expeditions.</a:t>
            </a:r>
          </a:p>
          <a:p>
            <a:r>
              <a:rPr lang="en-US" sz="2400" dirty="0" smtClean="0">
                <a:solidFill>
                  <a:srgbClr val="67B9CF"/>
                </a:solidFill>
                <a:latin typeface="Arial Rounded MT Bold" pitchFamily="34" charset="0"/>
              </a:rPr>
              <a:t>_____________________________________</a:t>
            </a:r>
          </a:p>
          <a:p>
            <a:pPr algn="ctr"/>
            <a:r>
              <a:rPr lang="en-US" b="1" dirty="0" smtClean="0">
                <a:solidFill>
                  <a:srgbClr val="67B9CF"/>
                </a:solidFill>
                <a:latin typeface="Arial Rounded MT Bold" pitchFamily="34" charset="0"/>
              </a:rPr>
              <a:t>(Sentence)</a:t>
            </a:r>
            <a:endParaRPr lang="en-US" b="1" dirty="0">
              <a:solidFill>
                <a:srgbClr val="67B9C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Why did they explore?</a:t>
            </a:r>
          </a:p>
          <a:p>
            <a:pPr algn="ctr"/>
            <a:endParaRPr lang="en-US" sz="2800" dirty="0">
              <a:latin typeface="Algerian" pitchFamily="82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Most European countries explored for three reasons.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latin typeface="Arial Rounded MT Bold" pitchFamily="34" charset="0"/>
              </a:rPr>
              <a:t>Riches</a:t>
            </a:r>
            <a:r>
              <a:rPr lang="en-US" sz="2000" dirty="0" smtClean="0">
                <a:latin typeface="Arial Rounded MT Bold" pitchFamily="34" charset="0"/>
              </a:rPr>
              <a:t>- They searched for gold, land, </a:t>
            </a:r>
          </a:p>
          <a:p>
            <a:pPr lvl="2"/>
            <a:r>
              <a:rPr lang="en-US" sz="2000" dirty="0" smtClean="0">
                <a:latin typeface="Arial Rounded MT Bold" pitchFamily="34" charset="0"/>
              </a:rPr>
              <a:t>and resources.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latin typeface="Arial Rounded MT Bold" pitchFamily="34" charset="0"/>
              </a:rPr>
              <a:t>Religion</a:t>
            </a:r>
            <a:r>
              <a:rPr lang="en-US" sz="2000" dirty="0" smtClean="0">
                <a:latin typeface="Arial Rounded MT Bold" pitchFamily="34" charset="0"/>
              </a:rPr>
              <a:t>- They shared Christianity with </a:t>
            </a:r>
          </a:p>
          <a:p>
            <a:pPr lvl="2"/>
            <a:r>
              <a:rPr lang="en-US" sz="2000" dirty="0" smtClean="0">
                <a:latin typeface="Arial Rounded MT Bold" pitchFamily="34" charset="0"/>
              </a:rPr>
              <a:t>other lands.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latin typeface="Arial Rounded MT Bold" pitchFamily="34" charset="0"/>
              </a:rPr>
              <a:t>Reputation</a:t>
            </a:r>
            <a:r>
              <a:rPr lang="en-US" sz="2000" dirty="0" smtClean="0">
                <a:latin typeface="Arial Rounded MT Bold" pitchFamily="34" charset="0"/>
              </a:rPr>
              <a:t>- They were thrill seekers who </a:t>
            </a:r>
          </a:p>
          <a:p>
            <a:pPr lvl="2"/>
            <a:r>
              <a:rPr lang="en-US" sz="2000" dirty="0" smtClean="0">
                <a:latin typeface="Arial Rounded MT Bold" pitchFamily="34" charset="0"/>
              </a:rPr>
              <a:t>wanted to become famous.</a:t>
            </a:r>
          </a:p>
          <a:p>
            <a:endParaRPr lang="en-US" dirty="0">
              <a:latin typeface="Algerian" pitchFamily="82" charset="0"/>
            </a:endParaRPr>
          </a:p>
          <a:p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629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What obstacles did they encounter?</a:t>
            </a:r>
          </a:p>
          <a:p>
            <a:pPr algn="ctr"/>
            <a:endParaRPr lang="en-US" sz="1000" dirty="0">
              <a:latin typeface="Algerian" pitchFamily="82" charset="0"/>
            </a:endParaRPr>
          </a:p>
          <a:p>
            <a:pPr algn="ctr"/>
            <a:r>
              <a:rPr lang="en-US" sz="2000" dirty="0" smtClean="0">
                <a:latin typeface="Arial Rounded MT Bold" pitchFamily="34" charset="0"/>
              </a:rPr>
              <a:t>Exploring was not as easy as it sounds!</a:t>
            </a:r>
          </a:p>
          <a:p>
            <a:endParaRPr lang="en-US" sz="800" dirty="0" smtClean="0">
              <a:latin typeface="Arial Rounded MT Bol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sz="1600" b="1" dirty="0" smtClean="0">
                <a:latin typeface="Arial Rounded MT Bold" pitchFamily="34" charset="0"/>
              </a:rPr>
              <a:t>Maps</a:t>
            </a:r>
            <a:r>
              <a:rPr lang="en-US" sz="1600" dirty="0" smtClean="0">
                <a:latin typeface="Arial Rounded MT Bold" pitchFamily="34" charset="0"/>
              </a:rPr>
              <a:t>- They were exploring places people had never been.  They had no maps.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Arial Rounded MT Bold" pitchFamily="34" charset="0"/>
              </a:rPr>
              <a:t> Weather-  </a:t>
            </a:r>
            <a:r>
              <a:rPr lang="en-US" sz="1600" dirty="0" smtClean="0">
                <a:latin typeface="Arial Rounded MT Bold" pitchFamily="34" charset="0"/>
              </a:rPr>
              <a:t>Weather often caused rough seas, extreme cold, or heat and made their voyages difficult.</a:t>
            </a:r>
            <a:endParaRPr lang="en-US" sz="1600" b="1" dirty="0" smtClean="0">
              <a:latin typeface="Arial Rounded MT Bol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Arial Rounded MT Bold" pitchFamily="34" charset="0"/>
              </a:rPr>
              <a:t>Supplies- </a:t>
            </a:r>
            <a:r>
              <a:rPr lang="en-US" sz="1600" dirty="0" smtClean="0">
                <a:latin typeface="Arial Rounded MT Bold" pitchFamily="34" charset="0"/>
              </a:rPr>
              <a:t>They often ran out of supplies during their expeditions.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b="1" dirty="0" smtClean="0">
                <a:latin typeface="Arial Rounded MT Bold" pitchFamily="34" charset="0"/>
              </a:rPr>
              <a:t>Diseases</a:t>
            </a:r>
            <a:r>
              <a:rPr lang="en-US" sz="1600" dirty="0" smtClean="0">
                <a:latin typeface="Arial Rounded MT Bold" pitchFamily="34" charset="0"/>
              </a:rPr>
              <a:t>- They were exposed to diseases from insects.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b="1" dirty="0" smtClean="0">
                <a:latin typeface="Arial Rounded MT Bold" pitchFamily="34" charset="0"/>
              </a:rPr>
              <a:t>Fear- </a:t>
            </a:r>
            <a:r>
              <a:rPr lang="en-US" sz="1600" dirty="0" smtClean="0">
                <a:latin typeface="Arial Rounded MT Bold" pitchFamily="34" charset="0"/>
              </a:rPr>
              <a:t>Crew members were afraid of leaving their families to go to a place they had never been.  Explorers often didn’t have all the crew members they needed for their journeys.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>
                <a:latin typeface="Arial Rounded MT Bold" pitchFamily="34" charset="0"/>
              </a:rPr>
              <a:t> </a:t>
            </a:r>
            <a:r>
              <a:rPr lang="en-US" sz="1600" b="1" dirty="0" smtClean="0">
                <a:latin typeface="Arial Rounded MT Bold" pitchFamily="34" charset="0"/>
              </a:rPr>
              <a:t>Enemies- </a:t>
            </a:r>
            <a:r>
              <a:rPr lang="en-US" sz="1600" dirty="0" smtClean="0">
                <a:latin typeface="Arial Rounded MT Bold" pitchFamily="34" charset="0"/>
              </a:rPr>
              <a:t>They often encountered Natives who wanted to protect their lands from anyone who might try to claim it.</a:t>
            </a:r>
            <a:endParaRPr lang="en-US" sz="1600" b="1" dirty="0" smtClean="0">
              <a:latin typeface="Arial Rounded MT Bold" pitchFamily="34" charset="0"/>
            </a:endParaRPr>
          </a:p>
          <a:p>
            <a:endParaRPr lang="en-US" dirty="0">
              <a:latin typeface="Algerian" pitchFamily="82" charset="0"/>
            </a:endParaRPr>
          </a:p>
          <a:p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678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Native Americans…</a:t>
            </a:r>
          </a:p>
          <a:p>
            <a:pPr lvl="3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They were here first!</a:t>
            </a:r>
          </a:p>
          <a:p>
            <a:pPr algn="ctr"/>
            <a:endParaRPr lang="en-US" sz="1400" dirty="0" smtClean="0">
              <a:latin typeface="Arial Rounded MT Bold" pitchFamily="34" charset="0"/>
            </a:endParaRP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When explorers arrived in North America, they found people already occupying the land.  Their encounters were sometimes </a:t>
            </a:r>
            <a:r>
              <a:rPr lang="en-US" sz="3200" b="1" u="sng" dirty="0" smtClean="0">
                <a:solidFill>
                  <a:srgbClr val="FF0000"/>
                </a:solidFill>
                <a:latin typeface="Arial Rounded MT Bold" pitchFamily="34" charset="0"/>
              </a:rPr>
              <a:t>helpful</a:t>
            </a:r>
            <a:r>
              <a:rPr lang="en-US" sz="3200" dirty="0" smtClean="0">
                <a:latin typeface="Arial Rounded MT Bold" pitchFamily="34" charset="0"/>
              </a:rPr>
              <a:t> and other times they were </a:t>
            </a:r>
            <a:r>
              <a:rPr lang="en-US" sz="3200" b="1" u="sng" dirty="0" smtClean="0">
                <a:solidFill>
                  <a:srgbClr val="FF0000"/>
                </a:solidFill>
                <a:latin typeface="Arial Rounded MT Bold" pitchFamily="34" charset="0"/>
              </a:rPr>
              <a:t>harmful</a:t>
            </a:r>
            <a:r>
              <a:rPr lang="en-US" sz="3200" dirty="0" smtClean="0">
                <a:latin typeface="Arial Rounded MT Bold" pitchFamily="34" charset="0"/>
              </a:rPr>
              <a:t>! </a:t>
            </a:r>
            <a:endParaRPr lang="en-US" sz="2000" dirty="0" smtClean="0">
              <a:latin typeface="Arial Rounded MT Bold" pitchFamily="34" charset="0"/>
            </a:endParaRPr>
          </a:p>
          <a:p>
            <a:pPr algn="ctr"/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The following slides  will show ways the explorers and  Native Americans interacted.  Determine if the contact was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helpful</a:t>
            </a:r>
            <a:r>
              <a:rPr lang="en-US" sz="3600" dirty="0" smtClean="0">
                <a:latin typeface="Arial Rounded MT Bold" pitchFamily="34" charset="0"/>
              </a:rPr>
              <a:t> or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harmful</a:t>
            </a:r>
            <a:r>
              <a:rPr lang="en-US" sz="3600" dirty="0" smtClean="0">
                <a:latin typeface="Arial Rounded MT Bold" pitchFamily="34" charset="0"/>
              </a:rPr>
              <a:t>. </a:t>
            </a:r>
            <a:endParaRPr lang="en-US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81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They shared things like weapons and farming tools.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22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81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Native Americans taught them how to grow crops.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22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716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Explorers claimed land occupied by the Native Americans for their sponsor countries.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22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530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393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Lowndes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CROWN</dc:creator>
  <cp:lastModifiedBy>Burge, Shannon</cp:lastModifiedBy>
  <cp:revision>1</cp:revision>
  <dcterms:created xsi:type="dcterms:W3CDTF">2013-09-01T19:05:50Z</dcterms:created>
  <dcterms:modified xsi:type="dcterms:W3CDTF">2016-11-07T19:01:15Z</dcterms:modified>
</cp:coreProperties>
</file>